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58" r:id="rId3"/>
    <p:sldId id="257" r:id="rId4"/>
    <p:sldId id="256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pt-P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506" y="-17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Subtítu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t-BR" smtClean="0"/>
              <a:t>Clique para editar o estilo do subtítulo mestre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5" name="Espaço Reservado para Tex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PT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t-BR" smtClean="0"/>
              <a:t>Clique para editar os estilos do texto mestre</a:t>
            </a:r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PT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 smtClean="0"/>
              <a:t>Clique para editar o estilo do título mestre</a:t>
            </a:r>
            <a:endParaRPr lang="pt-PT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PT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216CFA-84D8-430B-9120-7B7216CD8F7A}" type="datetimeFigureOut">
              <a:rPr lang="pt-PT" smtClean="0"/>
              <a:pPr/>
              <a:t>26-04-2013</a:t>
            </a:fld>
            <a:endParaRPr lang="pt-PT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PT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FBD201-16C1-4825-9761-78E4405A0221}" type="slidenum">
              <a:rPr lang="pt-PT" smtClean="0"/>
              <a:pPr/>
              <a:t>‹nº›</a:t>
            </a:fld>
            <a:endParaRPr lang="pt-P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P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google.pt/url?sa=i&amp;rct=j&amp;q=maquina+fotografica+animada+&amp;source=images&amp;cd=&amp;cad=rja&amp;docid=m5yueivroeC-7M&amp;tbnid=Mm6qG1Mh68chkM:&amp;ved=0CAUQjRw&amp;url=http://www.masterfile.com/stock-photography/image/608-01090413/Drawing%20of%20a%20man%20taking%20pictures&amp;ei=7XVZUeWdH7Kl0wXF-4HYAw&amp;bvm=bv.44442042,d.ZGU&amp;psig=AFQjCNHvfwfXy8oYH_brp3mJj4TL5905wQ&amp;ust=1364903767214651" TargetMode="Externa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67544" y="274638"/>
            <a:ext cx="8219256" cy="3226370"/>
          </a:xfrm>
        </p:spPr>
        <p:txBody>
          <a:bodyPr>
            <a:normAutofit fontScale="90000"/>
          </a:bodyPr>
          <a:lstStyle/>
          <a:p>
            <a: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  <a:t/>
            </a:r>
            <a:b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ahoma" pitchFamily="34" charset="0"/>
                <a:cs typeface="Tahoma" pitchFamily="34" charset="0"/>
              </a:rPr>
            </a:br>
            <a: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PROFILES</a:t>
            </a:r>
            <a:r>
              <a:rPr lang="pt-PT" sz="16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pt-PT" sz="1600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>MÓDULOS PARSEL</a:t>
            </a:r>
            <a:b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pt-PT" sz="1600" b="1" dirty="0" smtClean="0">
                <a:solidFill>
                  <a:schemeClr val="tx2">
                    <a:lumMod val="20000"/>
                    <a:lumOff val="80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pt-PT" b="1" dirty="0" smtClean="0">
                <a:solidFill>
                  <a:schemeClr val="accent4">
                    <a:lumMod val="9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Como tirar uma fotografia ao som?</a:t>
            </a:r>
            <a:endParaRPr lang="pt-PT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Como se produz, se deteta e se propaga o som?</a:t>
            </a:r>
            <a:endParaRPr lang="pt-PT" sz="2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5" name="Picture 3" descr="G:\DCIM\297_2102\IMG_471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556792"/>
            <a:ext cx="3096345" cy="2322259"/>
          </a:xfrm>
          <a:prstGeom prst="rect">
            <a:avLst/>
          </a:prstGeom>
          <a:noFill/>
        </p:spPr>
      </p:pic>
      <p:pic>
        <p:nvPicPr>
          <p:cNvPr id="3076" name="Picture 4" descr="G:\DCIM\297_2102\IMG_472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4128" y="4365104"/>
            <a:ext cx="3024336" cy="2268252"/>
          </a:xfrm>
          <a:prstGeom prst="rect">
            <a:avLst/>
          </a:prstGeom>
          <a:noFill/>
        </p:spPr>
      </p:pic>
      <p:pic>
        <p:nvPicPr>
          <p:cNvPr id="3074" name="Picture 2" descr="G:\DCIM\297_2102\IMG_4718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2924944"/>
            <a:ext cx="3116164" cy="233712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G:\DCIM\297_2102\IMG_47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7824" y="2915562"/>
            <a:ext cx="3240360" cy="2430270"/>
          </a:xfrm>
          <a:prstGeom prst="rect">
            <a:avLst/>
          </a:prstGeom>
          <a:noFill/>
        </p:spPr>
      </p:pic>
      <p:pic>
        <p:nvPicPr>
          <p:cNvPr id="2050" name="Picture 2" descr="G:\DCIM\299_2602\IMG_4783.JP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39804" y="4304853"/>
            <a:ext cx="3152676" cy="2364507"/>
          </a:xfrm>
          <a:prstGeom prst="rect">
            <a:avLst/>
          </a:prstGeom>
          <a:noFill/>
        </p:spPr>
      </p:pic>
      <p:pic>
        <p:nvPicPr>
          <p:cNvPr id="2051" name="Picture 3" descr="G:\DCIM\297_2102\IMG_4723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484784"/>
            <a:ext cx="3131840" cy="2348880"/>
          </a:xfrm>
          <a:prstGeom prst="rect">
            <a:avLst/>
          </a:prstGeom>
          <a:noFill/>
        </p:spPr>
      </p:pic>
      <p:graphicFrame>
        <p:nvGraphicFramePr>
          <p:cNvPr id="2053" name="Object 5"/>
          <p:cNvGraphicFramePr>
            <a:graphicFrameLocks noChangeAspect="1"/>
          </p:cNvGraphicFramePr>
          <p:nvPr/>
        </p:nvGraphicFramePr>
        <p:xfrm>
          <a:off x="899592" y="5661248"/>
          <a:ext cx="1143000" cy="687387"/>
        </p:xfrm>
        <a:graphic>
          <a:graphicData uri="http://schemas.openxmlformats.org/presentationml/2006/ole">
            <p:oleObj spid="_x0000_s2053" name="Objecto da Shell do Packager" showAsIcon="1" r:id="rId6" imgW="1142280" imgH="686880" progId="Package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611560" y="476672"/>
            <a:ext cx="7772400" cy="1470025"/>
          </a:xfrm>
        </p:spPr>
        <p:txBody>
          <a:bodyPr>
            <a:normAutofit/>
          </a:bodyPr>
          <a:lstStyle/>
          <a:p>
            <a:pPr lvl="1" algn="ctr" rtl="0">
              <a:spcBef>
                <a:spcPct val="0"/>
              </a:spcBef>
            </a:pPr>
            <a:r>
              <a:rPr lang="pt-PT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Que fenómenos ondulatórios ocorrem?</a:t>
            </a:r>
            <a:br>
              <a:rPr lang="pt-PT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endParaRPr lang="pt-PT" sz="2800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G:\DCIM\317_0904\IMG_5027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988840"/>
            <a:ext cx="4091947" cy="3068960"/>
          </a:xfrm>
          <a:prstGeom prst="rect">
            <a:avLst/>
          </a:prstGeom>
          <a:noFill/>
        </p:spPr>
      </p:pic>
      <p:pic>
        <p:nvPicPr>
          <p:cNvPr id="1027" name="Picture 3" descr="G:\DCIM\317_0904\IMG_503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55976" y="3212976"/>
            <a:ext cx="4475989" cy="33569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PT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Conclusões dos trabalhos realizados pelos alunos:</a:t>
            </a:r>
            <a:endParaRPr lang="pt-PT" sz="2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971600" y="3573016"/>
            <a:ext cx="7416824" cy="3024336"/>
          </a:xfrm>
        </p:spPr>
        <p:txBody>
          <a:bodyPr>
            <a:normAutofit fontScale="25000" lnSpcReduction="20000"/>
          </a:bodyPr>
          <a:lstStyle/>
          <a:p>
            <a:pPr algn="just">
              <a:buNone/>
            </a:pPr>
            <a:r>
              <a:rPr lang="pt-PT" sz="2400" dirty="0" smtClean="0"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marL="0" indent="0" algn="just">
              <a:buNone/>
            </a:pPr>
            <a:r>
              <a:rPr lang="pt-PT" sz="24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0" indent="0" algn="just">
              <a:buNone/>
            </a:pPr>
            <a:r>
              <a:rPr lang="pt-PT" sz="8000" dirty="0" smtClean="0">
                <a:latin typeface="Times New Roman" pitchFamily="18" charset="0"/>
                <a:cs typeface="Times New Roman" pitchFamily="18" charset="0"/>
              </a:rPr>
              <a:t>Agora vamos responder ao objetivo do nosso trabalho, "Como tirar uma fotografia ao som?":      </a:t>
            </a:r>
          </a:p>
          <a:p>
            <a:pPr marL="0" indent="0" algn="just">
              <a:buNone/>
            </a:pPr>
            <a:r>
              <a:rPr lang="pt-PT" sz="8000" dirty="0" smtClean="0">
                <a:latin typeface="Times New Roman" pitchFamily="18" charset="0"/>
                <a:cs typeface="Times New Roman" pitchFamily="18" charset="0"/>
              </a:rPr>
              <a:t>Não há uma maneira concreta para tirar uma fotografia ao som. Nós através de diferentes conteúdos do som, que referimos neste trabalho, conseguimos tirar uma "fotografia mental ao som".</a:t>
            </a:r>
          </a:p>
          <a:p>
            <a:pPr marL="0" indent="0" algn="just">
              <a:buNone/>
            </a:pPr>
            <a:r>
              <a:rPr lang="pt-PT" sz="8000" dirty="0" smtClean="0">
                <a:latin typeface="Times New Roman" pitchFamily="18" charset="0"/>
                <a:cs typeface="Times New Roman" pitchFamily="18" charset="0"/>
              </a:rPr>
              <a:t>Como vimos no vídeo do menino invisual, ele conseguia, mentalmente, tirar uma melhor fotografia ao som, através dos seus sentidos auditivos bastante apurados.</a:t>
            </a:r>
          </a:p>
          <a:p>
            <a:pPr marL="0" indent="0" algn="just">
              <a:buNone/>
            </a:pPr>
            <a:r>
              <a:rPr lang="pt-PT" sz="8000" dirty="0" smtClean="0">
                <a:latin typeface="Times New Roman" pitchFamily="18" charset="0"/>
                <a:cs typeface="Times New Roman" pitchFamily="18" charset="0"/>
              </a:rPr>
              <a:t>Através dos atributos do som, conseguimos representar o som no computador ou em papel, mostrando se este é agudo, grave, etc...</a:t>
            </a:r>
          </a:p>
          <a:p>
            <a:pPr algn="just"/>
            <a:endParaRPr lang="pt-PT" sz="6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pt-PT" sz="6200" dirty="0"/>
          </a:p>
        </p:txBody>
      </p:sp>
      <p:sp>
        <p:nvSpPr>
          <p:cNvPr id="4" name="Rectângulo arredondado 3"/>
          <p:cNvSpPr/>
          <p:nvPr/>
        </p:nvSpPr>
        <p:spPr>
          <a:xfrm>
            <a:off x="539552" y="1484784"/>
            <a:ext cx="8136904" cy="1728192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CaixaDeTexto 4"/>
          <p:cNvSpPr txBox="1"/>
          <p:nvPr/>
        </p:nvSpPr>
        <p:spPr>
          <a:xfrm>
            <a:off x="899592" y="1484784"/>
            <a:ext cx="7560840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pt-PT" sz="2000" dirty="0" smtClean="0">
                <a:latin typeface="Times New Roman" pitchFamily="18" charset="0"/>
                <a:cs typeface="Times New Roman" pitchFamily="18" charset="0"/>
              </a:rPr>
              <a:t>Retoricamente, não é possível tirar uma fotografia ao som. No entanto, sabendo as suas características: fenómenos acústicos, o espectro sonoro, as características das ondas sonoras, como se deteta, como se produz, como se propaga, os atributos do som, a variação da velocidade do som e o eco podemos tirar uma fotografia ao som.</a:t>
            </a:r>
            <a:endParaRPr lang="pt-PT" sz="2000" dirty="0"/>
          </a:p>
        </p:txBody>
      </p:sp>
      <p:sp>
        <p:nvSpPr>
          <p:cNvPr id="6" name="Rectângulo arredondado 5"/>
          <p:cNvSpPr/>
          <p:nvPr/>
        </p:nvSpPr>
        <p:spPr>
          <a:xfrm>
            <a:off x="755576" y="3573016"/>
            <a:ext cx="7920880" cy="3096344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Marcador de Posição de Conteúdo 2"/>
          <p:cNvSpPr>
            <a:spLocks noGrp="1"/>
          </p:cNvSpPr>
          <p:nvPr>
            <p:ph idx="1"/>
          </p:nvPr>
        </p:nvSpPr>
        <p:spPr>
          <a:xfrm>
            <a:off x="611560" y="836712"/>
            <a:ext cx="8229600" cy="2448272"/>
          </a:xfrm>
        </p:spPr>
        <p:txBody>
          <a:bodyPr/>
          <a:lstStyle/>
          <a:p>
            <a:pPr algn="just">
              <a:buNone/>
            </a:pPr>
            <a:r>
              <a:rPr lang="pt-PT" sz="2000" dirty="0" smtClean="0">
                <a:latin typeface="Times New Roman" pitchFamily="18" charset="0"/>
                <a:cs typeface="Times New Roman" pitchFamily="18" charset="0"/>
              </a:rPr>
              <a:t>Gostamos de realizar este trabalho e não tivemos dificuldades.</a:t>
            </a:r>
          </a:p>
          <a:p>
            <a:pPr algn="just">
              <a:buNone/>
            </a:pPr>
            <a:r>
              <a:rPr lang="pt-PT" sz="2000" dirty="0" smtClean="0">
                <a:latin typeface="Times New Roman" pitchFamily="18" charset="0"/>
                <a:cs typeface="Times New Roman" pitchFamily="18" charset="0"/>
              </a:rPr>
              <a:t>Ficamos mais esclarecidas sobre este tema e achamos que obtivemos um bom resultado.</a:t>
            </a:r>
          </a:p>
          <a:p>
            <a:pPr algn="just">
              <a:buNone/>
            </a:pPr>
            <a:r>
              <a:rPr lang="pt-PT" sz="2000" dirty="0" smtClean="0">
                <a:latin typeface="Times New Roman" pitchFamily="18" charset="0"/>
                <a:cs typeface="Times New Roman" pitchFamily="18" charset="0"/>
              </a:rPr>
              <a:t>Esperamos que tenham gostado.</a:t>
            </a:r>
          </a:p>
          <a:p>
            <a:pPr algn="just">
              <a:buNone/>
            </a:pPr>
            <a:r>
              <a:rPr lang="pt-PT" sz="2000" dirty="0" smtClean="0">
                <a:latin typeface="Times New Roman" pitchFamily="18" charset="0"/>
                <a:cs typeface="Times New Roman" pitchFamily="18" charset="0"/>
              </a:rPr>
              <a:t>Não dá para tirar uma fotografia ao som pois a velocidade do som é muito superior.</a:t>
            </a:r>
          </a:p>
          <a:p>
            <a:endParaRPr lang="pt-PT" dirty="0"/>
          </a:p>
        </p:txBody>
      </p:sp>
      <p:sp>
        <p:nvSpPr>
          <p:cNvPr id="4" name="Rectângulo arredondado 3"/>
          <p:cNvSpPr/>
          <p:nvPr/>
        </p:nvSpPr>
        <p:spPr>
          <a:xfrm>
            <a:off x="539552" y="620688"/>
            <a:ext cx="8424936" cy="2592288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  <p:sp>
        <p:nvSpPr>
          <p:cNvPr id="5" name="Rectângulo 4"/>
          <p:cNvSpPr/>
          <p:nvPr/>
        </p:nvSpPr>
        <p:spPr>
          <a:xfrm>
            <a:off x="755576" y="4293096"/>
            <a:ext cx="78488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pt-PT" sz="2000" dirty="0" smtClean="0">
                <a:latin typeface="Times New Roman" pitchFamily="18" charset="0"/>
                <a:cs typeface="Times New Roman" pitchFamily="18" charset="0"/>
              </a:rPr>
              <a:t>Com este trabalho apreendi como tirar uma fotografia ao som. Penso que é impossível tirar uma fotografia ao som pois ele é muito rápido. No entanto sabendo os conteúdos do som podemos responder a essa questão.</a:t>
            </a:r>
            <a:endParaRPr lang="pt-PT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ângulo arredondado 5"/>
          <p:cNvSpPr/>
          <p:nvPr/>
        </p:nvSpPr>
        <p:spPr>
          <a:xfrm>
            <a:off x="611560" y="4149080"/>
            <a:ext cx="8064896" cy="1440160"/>
          </a:xfrm>
          <a:prstGeom prst="roundRect">
            <a:avLst/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PT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pt-PT" sz="2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Imagens</a:t>
            </a:r>
            <a:endParaRPr lang="pt-PT" sz="2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Marcador de Posição de Conteúdo 4" descr="floral5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915816" y="1052736"/>
            <a:ext cx="2857500" cy="2857500"/>
          </a:xfrm>
        </p:spPr>
      </p:pic>
      <p:pic>
        <p:nvPicPr>
          <p:cNvPr id="5" name="Picture 2" descr="http://t2.gstatic.com/images?q=tbn:ANd9GcTcxfY6CGeQSIkN1rxjKt9DhLFXw2K-7sO9pQHs5N-O3sEkOEFO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648325" y="0"/>
            <a:ext cx="3495675" cy="4248472"/>
          </a:xfrm>
          <a:prstGeom prst="rect">
            <a:avLst/>
          </a:prstGeom>
          <a:noFill/>
        </p:spPr>
      </p:pic>
      <p:pic>
        <p:nvPicPr>
          <p:cNvPr id="6" name="Imagem 5" descr="C:\Users\Filipe\Pictures\Oefner\f6db26f043974b5435a3e1857456bf6e.jpg"/>
          <p:cNvPicPr/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851920" y="4149080"/>
            <a:ext cx="3419475" cy="2279650"/>
          </a:xfrm>
          <a:prstGeom prst="rect">
            <a:avLst/>
          </a:prstGeom>
          <a:noFill/>
          <a:ln>
            <a:noFill/>
          </a:ln>
        </p:spPr>
      </p:pic>
      <p:pic>
        <p:nvPicPr>
          <p:cNvPr id="7" name="Imagem 6" descr="C:\Users\Filipe\Pictures\Klimas\5.jpg"/>
          <p:cNvPicPr/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27584" y="3573016"/>
            <a:ext cx="2304256" cy="289902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247</TotalTime>
  <Words>175</Words>
  <Application>Microsoft Office PowerPoint</Application>
  <PresentationFormat>Apresentação no Ecrã (4:3)</PresentationFormat>
  <Paragraphs>17</Paragraphs>
  <Slides>7</Slides>
  <Notes>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Servidores OLE incorporados</vt:lpstr>
      </vt:variant>
      <vt:variant>
        <vt:i4>1</vt:i4>
      </vt:variant>
      <vt:variant>
        <vt:lpstr>Títulos dos diapositivos</vt:lpstr>
      </vt:variant>
      <vt:variant>
        <vt:i4>7</vt:i4>
      </vt:variant>
    </vt:vector>
  </HeadingPairs>
  <TitlesOfParts>
    <vt:vector size="9" baseType="lpstr">
      <vt:lpstr>Tema do Office</vt:lpstr>
      <vt:lpstr>Objecto da Shell do Packager</vt:lpstr>
      <vt:lpstr> PROFILES MÓDULOS PARSEL       Como tirar uma fotografia ao som?</vt:lpstr>
      <vt:lpstr>Como se produz, se deteta e se propaga o som?</vt:lpstr>
      <vt:lpstr>Diapositivo 3</vt:lpstr>
      <vt:lpstr>Que fenómenos ondulatórios ocorrem? </vt:lpstr>
      <vt:lpstr>Conclusões dos trabalhos realizados pelos alunos:</vt:lpstr>
      <vt:lpstr>Diapositivo 6</vt:lpstr>
      <vt:lpstr>Imagens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Utilizador</dc:creator>
  <cp:lastModifiedBy>maria joão</cp:lastModifiedBy>
  <cp:revision>16</cp:revision>
  <dcterms:created xsi:type="dcterms:W3CDTF">2013-04-24T20:16:45Z</dcterms:created>
  <dcterms:modified xsi:type="dcterms:W3CDTF">2013-04-26T20:19:31Z</dcterms:modified>
</cp:coreProperties>
</file>